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5" r:id="rId3"/>
    <p:sldId id="376" r:id="rId4"/>
    <p:sldId id="377" r:id="rId5"/>
    <p:sldId id="373" r:id="rId6"/>
    <p:sldId id="380" r:id="rId7"/>
    <p:sldId id="381" r:id="rId8"/>
    <p:sldId id="378" r:id="rId9"/>
    <p:sldId id="367" r:id="rId10"/>
    <p:sldId id="383" r:id="rId11"/>
    <p:sldId id="382" r:id="rId12"/>
    <p:sldId id="384" r:id="rId13"/>
    <p:sldId id="385" r:id="rId14"/>
    <p:sldId id="371" r:id="rId15"/>
    <p:sldId id="372" r:id="rId16"/>
    <p:sldId id="391" r:id="rId17"/>
    <p:sldId id="392" r:id="rId18"/>
    <p:sldId id="370" r:id="rId19"/>
    <p:sldId id="386" r:id="rId20"/>
    <p:sldId id="362" r:id="rId21"/>
    <p:sldId id="364" r:id="rId22"/>
    <p:sldId id="387" r:id="rId23"/>
    <p:sldId id="366" r:id="rId24"/>
    <p:sldId id="369" r:id="rId25"/>
    <p:sldId id="388" r:id="rId26"/>
    <p:sldId id="389" r:id="rId27"/>
    <p:sldId id="390" r:id="rId28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11-6-2019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14CD-57F7-4938-8A1A-DECCA4CEFBF4}" type="datetimeFigureOut">
              <a:rPr lang="nl-NL" smtClean="0"/>
              <a:t>11-6-2019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9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28F5-0CCF-4D7A-9DA3-DD3B553B3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0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11-6-2019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2_orGl_s7U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9wUMs0hMBX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wxbHNs-vRs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tknkORR-1H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3900" b="1" dirty="0" smtClean="0"/>
              <a:t>Circulaire kringloop</a:t>
            </a:r>
          </a:p>
          <a:p>
            <a:endParaRPr lang="nl-NL" sz="3900" b="1" dirty="0" smtClean="0"/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- </a:t>
            </a:r>
            <a:r>
              <a:rPr lang="nl-NL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Perpetuum mobile ??? -</a:t>
            </a:r>
          </a:p>
          <a:p>
            <a:endParaRPr lang="nl-NL" sz="2000" b="1" i="1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door……</a:t>
            </a:r>
            <a:endParaRPr lang="nl-NL" dirty="0"/>
          </a:p>
        </p:txBody>
      </p:sp>
      <p:pic>
        <p:nvPicPr>
          <p:cNvPr id="13314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4248472" cy="23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grootste melkveebedrijf ter wer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71753" cy="27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9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aarde is geen perpetuum mobile</a:t>
            </a:r>
            <a:endParaRPr lang="nl-NL" dirty="0"/>
          </a:p>
        </p:txBody>
      </p:sp>
      <p:pic>
        <p:nvPicPr>
          <p:cNvPr id="11266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3624"/>
            <a:ext cx="4003960" cy="36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perpetuum mo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03624"/>
            <a:ext cx="3635595" cy="36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9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50 jaar later …………</a:t>
            </a:r>
            <a:endParaRPr lang="nl-NL" dirty="0"/>
          </a:p>
        </p:txBody>
      </p:sp>
      <p:pic>
        <p:nvPicPr>
          <p:cNvPr id="14338" name="Picture 2" descr="Afbeeldingsresultaat voor protest vleesproduct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394774"/>
            <a:ext cx="8291264" cy="435291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4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wij willen vlees demonstrat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96944" cy="558497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varken in vroegere tijden</a:t>
            </a:r>
            <a:endParaRPr lang="nl-NL" dirty="0"/>
          </a:p>
        </p:txBody>
      </p:sp>
      <p:pic>
        <p:nvPicPr>
          <p:cNvPr id="2050" name="Picture 2" descr="Afbeeldingsresultaat voor varken schuut vroeg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052736"/>
            <a:ext cx="7776864" cy="536760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4168" y="332656"/>
            <a:ext cx="2664296" cy="1872208"/>
          </a:xfrm>
          <a:ln w="254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l-NL" dirty="0" smtClean="0"/>
              <a:t>Varken als kringloopdier</a:t>
            </a:r>
            <a:endParaRPr lang="nl-NL" dirty="0"/>
          </a:p>
        </p:txBody>
      </p:sp>
      <p:pic>
        <p:nvPicPr>
          <p:cNvPr id="3074" name="Picture 2" descr="Afbeeldingsresultaat voor varken kringloopdi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410"/>
            <a:ext cx="3960440" cy="684159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geven we de dieren?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95" t="21025" r="28547" b="34295"/>
          <a:stretch/>
        </p:blipFill>
        <p:spPr>
          <a:xfrm>
            <a:off x="1835696" y="1196752"/>
            <a:ext cx="703701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dieren eten “ons” voedsel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54" t="30265" r="27285" b="21506"/>
          <a:stretch/>
        </p:blipFill>
        <p:spPr>
          <a:xfrm>
            <a:off x="1763688" y="1340768"/>
            <a:ext cx="73073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1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Marginaal land versus akkerland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77" t="17582" r="32710" b="15750"/>
          <a:stretch/>
        </p:blipFill>
        <p:spPr>
          <a:xfrm>
            <a:off x="673870" y="1196752"/>
            <a:ext cx="8172298" cy="53285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90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ladder van Moerman</a:t>
            </a:r>
            <a:endParaRPr lang="nl-NL" dirty="0"/>
          </a:p>
        </p:txBody>
      </p:sp>
      <p:pic>
        <p:nvPicPr>
          <p:cNvPr id="15362" name="Picture 2" descr="Afbeeldingsresultaat voor moerman verspilli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7" b="15271"/>
          <a:stretch/>
        </p:blipFill>
        <p:spPr bwMode="auto">
          <a:xfrm>
            <a:off x="2123728" y="1196752"/>
            <a:ext cx="6624736" cy="499349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5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tweede wereldoorlog in Nederland</a:t>
            </a:r>
            <a:endParaRPr lang="nl-NL" dirty="0"/>
          </a:p>
        </p:txBody>
      </p:sp>
      <p:pic>
        <p:nvPicPr>
          <p:cNvPr id="6146" name="Picture 2" descr="Afbeeldingsresultaat voor einde tweede wereldoorlog nederland wagenin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89" y="1340768"/>
            <a:ext cx="638974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Circulaire economie</a:t>
            </a:r>
            <a:endParaRPr lang="nl-NL" dirty="0"/>
          </a:p>
        </p:txBody>
      </p:sp>
      <p:pic>
        <p:nvPicPr>
          <p:cNvPr id="5" name="Tijdelijke aanduiding voor inhoud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188074"/>
            <a:ext cx="7715200" cy="43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lineair naar circulair</a:t>
            </a:r>
            <a:endParaRPr lang="nl-NL" dirty="0"/>
          </a:p>
        </p:txBody>
      </p:sp>
      <p:pic>
        <p:nvPicPr>
          <p:cNvPr id="2050" name="Picture 2" descr="Afbeeldingsresultaat voor circulaire econom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08912" cy="468268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7056784" cy="648072"/>
          </a:xfrm>
        </p:spPr>
        <p:txBody>
          <a:bodyPr/>
          <a:lstStyle/>
          <a:p>
            <a:r>
              <a:rPr lang="nl-NL" b="0" dirty="0"/>
              <a:t>Carola </a:t>
            </a:r>
            <a:r>
              <a:rPr lang="nl-NL" b="0" dirty="0" smtClean="0"/>
              <a:t>Schouten, minister </a:t>
            </a:r>
            <a:r>
              <a:rPr lang="nl-NL" b="0" dirty="0"/>
              <a:t>van Landbouw, Natuur en Voedselkwaliteit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43" t="44370" r="11017" b="32480"/>
          <a:stretch/>
        </p:blipFill>
        <p:spPr>
          <a:xfrm>
            <a:off x="4067944" y="4827398"/>
            <a:ext cx="4536504" cy="175606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56300" t="30401" r="11019" b="48600"/>
          <a:stretch/>
        </p:blipFill>
        <p:spPr>
          <a:xfrm>
            <a:off x="179512" y="2996952"/>
            <a:ext cx="4716524" cy="164794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410" name="Picture 2" descr="Afbeeldingsresultaat voor carola schout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68352" cy="178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10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Shit……….!!!!</a:t>
            </a:r>
            <a:endParaRPr lang="nl-NL" dirty="0"/>
          </a:p>
        </p:txBody>
      </p:sp>
      <p:pic>
        <p:nvPicPr>
          <p:cNvPr id="6" name="Tijdelijke aanduiding voor inhoud 5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691" t="16762" r="37051" b="32812"/>
          <a:stretch/>
        </p:blipFill>
        <p:spPr>
          <a:xfrm>
            <a:off x="251521" y="1643203"/>
            <a:ext cx="8759882" cy="4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Kunstmestfabrikant gaat mest verwerken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4" t="8453" r="6793" b="5321"/>
          <a:stretch/>
        </p:blipFill>
        <p:spPr>
          <a:xfrm>
            <a:off x="467544" y="1628800"/>
            <a:ext cx="8413648" cy="46640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82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Kipster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35" t="18690" r="33797" b="21221"/>
          <a:stretch/>
        </p:blipFill>
        <p:spPr>
          <a:xfrm>
            <a:off x="323528" y="1268760"/>
            <a:ext cx="841501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Kortom………..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15" t="18821" r="33697" b="20758"/>
          <a:stretch/>
        </p:blipFill>
        <p:spPr>
          <a:xfrm>
            <a:off x="251520" y="1268760"/>
            <a:ext cx="8667019" cy="48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leo tolstoy wereld verander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Wederopbouw Europa</a:t>
            </a:r>
            <a:endParaRPr lang="nl-NL" dirty="0"/>
          </a:p>
        </p:txBody>
      </p:sp>
      <p:pic>
        <p:nvPicPr>
          <p:cNvPr id="4" name="Picture 2" descr="Afbeeldingsresultaat voor marshall hul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3940484" cy="492918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marshall hu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042443" cy="3096344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Nooit meer hongerwinter </a:t>
            </a:r>
            <a:endParaRPr lang="nl-NL" dirty="0"/>
          </a:p>
        </p:txBody>
      </p:sp>
      <p:pic>
        <p:nvPicPr>
          <p:cNvPr id="7170" name="Picture 2" descr="Afbeeldingsresultaat voor hongerwinter tweede wereldoor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62" y="1196975"/>
            <a:ext cx="6528725" cy="492918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wij willen vlees demonstrat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96944" cy="558497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1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7" y="25192"/>
            <a:ext cx="8229600" cy="1143000"/>
          </a:xfrm>
        </p:spPr>
        <p:txBody>
          <a:bodyPr/>
          <a:lstStyle/>
          <a:p>
            <a:r>
              <a:rPr lang="nl-NL" dirty="0" smtClean="0"/>
              <a:t>Sicco Mansholt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923928" y="1234351"/>
            <a:ext cx="5040559" cy="4891812"/>
          </a:xfrm>
        </p:spPr>
        <p:txBody>
          <a:bodyPr/>
          <a:lstStyle/>
          <a:p>
            <a:r>
              <a:rPr lang="nl-NL" dirty="0" smtClean="0"/>
              <a:t>Minister van Landbouw na de oorlog in zes kabinetten</a:t>
            </a:r>
          </a:p>
          <a:p>
            <a:r>
              <a:rPr lang="nl-NL" dirty="0" smtClean="0"/>
              <a:t>Zijn beleid: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 smtClean="0"/>
              <a:t>Herstel van de voedselvoorziening na de oorlog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 smtClean="0"/>
              <a:t>Gegarandeerde minimumprijzen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 smtClean="0"/>
              <a:t>Importheffingen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 smtClean="0"/>
              <a:t>Restituties voor exportproducten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 smtClean="0"/>
              <a:t>Schaalvergroting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 smtClean="0"/>
              <a:t>Onderzoek, voorlichting en onderwijs</a:t>
            </a:r>
            <a:endParaRPr lang="nl-NL" dirty="0"/>
          </a:p>
        </p:txBody>
      </p:sp>
      <p:pic>
        <p:nvPicPr>
          <p:cNvPr id="10242" name="Picture 2" descr="Sicco Mansholt in 19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351"/>
            <a:ext cx="3645734" cy="48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6433923" y="5157192"/>
            <a:ext cx="2629246" cy="15696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9600" dirty="0" smtClean="0">
                <a:solidFill>
                  <a:srgbClr val="FF0000"/>
                </a:solidFill>
                <a:latin typeface="Bodoni MT Poster Compressed" panose="02070706080601050204" pitchFamily="18" charset="0"/>
              </a:rPr>
              <a:t>IMMERS</a:t>
            </a:r>
            <a:endParaRPr lang="nl-NL" sz="9600" dirty="0">
              <a:solidFill>
                <a:srgbClr val="FF0000"/>
              </a:solidFill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hongerwinter tweede wereldoor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6528725" cy="4929188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7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Produceren, produceren en nog eens produceren</a:t>
            </a:r>
            <a:endParaRPr lang="nl-NL" dirty="0"/>
          </a:p>
        </p:txBody>
      </p:sp>
      <p:pic>
        <p:nvPicPr>
          <p:cNvPr id="9218" name="Picture 2" descr="Afbeeldingsresultaat voor boterbe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3240359" cy="238976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opslag vl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6" y="1484784"/>
            <a:ext cx="3566812" cy="238976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11413" t="31100" r="67718" b="26900"/>
          <a:stretch/>
        </p:blipFill>
        <p:spPr>
          <a:xfrm>
            <a:off x="5940152" y="3212976"/>
            <a:ext cx="3094865" cy="35036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6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Lineaire economie</a:t>
            </a:r>
            <a:endParaRPr lang="nl-NL" dirty="0"/>
          </a:p>
        </p:txBody>
      </p:sp>
      <p:pic>
        <p:nvPicPr>
          <p:cNvPr id="1026" name="Picture 2" descr="Afbeeldingsresultaat voor lineaire economi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"/>
          <a:stretch/>
        </p:blipFill>
        <p:spPr bwMode="auto">
          <a:xfrm>
            <a:off x="302008" y="945296"/>
            <a:ext cx="83231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circulaire econom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7" t="-3076" r="77193" b="24604"/>
          <a:stretch/>
        </p:blipFill>
        <p:spPr bwMode="auto">
          <a:xfrm>
            <a:off x="5724128" y="3573016"/>
            <a:ext cx="1378221" cy="26048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14007</TotalTime>
  <Words>127</Words>
  <Application>Microsoft Office PowerPoint</Application>
  <PresentationFormat>Diavoorstelling (4:3)</PresentationFormat>
  <Paragraphs>34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Bodoni MT</vt:lpstr>
      <vt:lpstr>Bodoni MT Poster Compressed</vt:lpstr>
      <vt:lpstr>Calibri</vt:lpstr>
      <vt:lpstr>Wingdings</vt:lpstr>
      <vt:lpstr>Kantoorthema</vt:lpstr>
      <vt:lpstr>PowerPoint-presentatie</vt:lpstr>
      <vt:lpstr>Einde tweede wereldoorlog in Nederland</vt:lpstr>
      <vt:lpstr>Wederopbouw Europa</vt:lpstr>
      <vt:lpstr>Nooit meer hongerwinter </vt:lpstr>
      <vt:lpstr>PowerPoint-presentatie</vt:lpstr>
      <vt:lpstr>Sicco Mansholt</vt:lpstr>
      <vt:lpstr>PowerPoint-presentatie</vt:lpstr>
      <vt:lpstr>Produceren, produceren en nog eens produceren</vt:lpstr>
      <vt:lpstr>Lineaire economie</vt:lpstr>
      <vt:lpstr>En door……</vt:lpstr>
      <vt:lpstr>De aarde is geen perpetuum mobile</vt:lpstr>
      <vt:lpstr>50 jaar later …………</vt:lpstr>
      <vt:lpstr>PowerPoint-presentatie</vt:lpstr>
      <vt:lpstr>Het varken in vroegere tijden</vt:lpstr>
      <vt:lpstr>Varken als kringloopdier</vt:lpstr>
      <vt:lpstr>Wat geven we de dieren?</vt:lpstr>
      <vt:lpstr>De dieren eten “ons” voedsel</vt:lpstr>
      <vt:lpstr>Marginaal land versus akkerland</vt:lpstr>
      <vt:lpstr>De ladder van Moerman</vt:lpstr>
      <vt:lpstr>Circulaire economie</vt:lpstr>
      <vt:lpstr>Van lineair naar circulair</vt:lpstr>
      <vt:lpstr>Carola Schouten, minister van Landbouw, Natuur en Voedselkwaliteit</vt:lpstr>
      <vt:lpstr>Shit……….!!!!</vt:lpstr>
      <vt:lpstr>Kunstmestfabrikant gaat mest verwerken</vt:lpstr>
      <vt:lpstr>Kipster</vt:lpstr>
      <vt:lpstr>Kortom………..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Wim Vugteveen</cp:lastModifiedBy>
  <cp:revision>183</cp:revision>
  <cp:lastPrinted>2017-10-05T08:12:32Z</cp:lastPrinted>
  <dcterms:created xsi:type="dcterms:W3CDTF">2016-01-26T10:40:10Z</dcterms:created>
  <dcterms:modified xsi:type="dcterms:W3CDTF">2019-06-11T04:36:07Z</dcterms:modified>
</cp:coreProperties>
</file>